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7609-09C0-48BE-8C9D-CA127B54C2BD}" type="datetimeFigureOut">
              <a:rPr lang="fr-FR" smtClean="0"/>
              <a:t>24/10/2017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ADC5-CB64-4064-AD82-D8DF6EE925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31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7609-09C0-48BE-8C9D-CA127B54C2BD}" type="datetimeFigureOut">
              <a:rPr lang="fr-FR" smtClean="0"/>
              <a:t>24/10/2017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ADC5-CB64-4064-AD82-D8DF6EE925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54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7609-09C0-48BE-8C9D-CA127B54C2BD}" type="datetimeFigureOut">
              <a:rPr lang="fr-FR" smtClean="0"/>
              <a:t>24/10/2017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ADC5-CB64-4064-AD82-D8DF6EE925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76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7609-09C0-48BE-8C9D-CA127B54C2BD}" type="datetimeFigureOut">
              <a:rPr lang="fr-FR" smtClean="0"/>
              <a:t>24/10/2017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ADC5-CB64-4064-AD82-D8DF6EE925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8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7609-09C0-48BE-8C9D-CA127B54C2BD}" type="datetimeFigureOut">
              <a:rPr lang="fr-FR" smtClean="0"/>
              <a:t>24/10/2017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ADC5-CB64-4064-AD82-D8DF6EE925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95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7609-09C0-48BE-8C9D-CA127B54C2BD}" type="datetimeFigureOut">
              <a:rPr lang="fr-FR" smtClean="0"/>
              <a:t>24/10/2017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ADC5-CB64-4064-AD82-D8DF6EE925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98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7609-09C0-48BE-8C9D-CA127B54C2BD}" type="datetimeFigureOut">
              <a:rPr lang="fr-FR" smtClean="0"/>
              <a:t>24/10/2017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ADC5-CB64-4064-AD82-D8DF6EE925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27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7609-09C0-48BE-8C9D-CA127B54C2BD}" type="datetimeFigureOut">
              <a:rPr lang="fr-FR" smtClean="0"/>
              <a:t>24/10/2017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ADC5-CB64-4064-AD82-D8DF6EE925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74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7609-09C0-48BE-8C9D-CA127B54C2BD}" type="datetimeFigureOut">
              <a:rPr lang="fr-FR" smtClean="0"/>
              <a:t>24/10/2017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ADC5-CB64-4064-AD82-D8DF6EE925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3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7609-09C0-48BE-8C9D-CA127B54C2BD}" type="datetimeFigureOut">
              <a:rPr lang="fr-FR" smtClean="0"/>
              <a:t>24/10/2017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ADC5-CB64-4064-AD82-D8DF6EE925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26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7609-09C0-48BE-8C9D-CA127B54C2BD}" type="datetimeFigureOut">
              <a:rPr lang="fr-FR" smtClean="0"/>
              <a:t>24/10/2017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ADC5-CB64-4064-AD82-D8DF6EE925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58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E7609-09C0-48BE-8C9D-CA127B54C2BD}" type="datetimeFigureOut">
              <a:rPr lang="fr-FR" smtClean="0"/>
              <a:t>24/10/2017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ADC5-CB64-4064-AD82-D8DF6EE925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25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3764851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-16685"/>
            <a:ext cx="2407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250"/>
            <a:ext cx="9144000" cy="63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02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0012"/>
            <a:ext cx="6858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7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467"/>
            <a:ext cx="3562350" cy="685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152" y="0"/>
            <a:ext cx="3420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47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" y="990600"/>
            <a:ext cx="76104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65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53" y="0"/>
            <a:ext cx="4988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8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38" y="0"/>
            <a:ext cx="8354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76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08" y="0"/>
            <a:ext cx="8675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039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Affichage à l'écran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1</cp:revision>
  <dcterms:created xsi:type="dcterms:W3CDTF">2017-10-24T10:08:37Z</dcterms:created>
  <dcterms:modified xsi:type="dcterms:W3CDTF">2017-10-24T10:14:37Z</dcterms:modified>
</cp:coreProperties>
</file>